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Relationship Id="rId3" Type="http://schemas.openxmlformats.org/officeDocument/2006/relationships/hyperlink" Target="lci_gasgtrectomy.htm" TargetMode="External" /><Relationship Id="rId4" Type="http://schemas.openxmlformats.org/officeDocument/2006/relationships/hyperlink" Target="lci_cvport.htm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M1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  <a:p>
            <a:pPr lvl="0" indent="0" marL="0">
              <a:buNone/>
            </a:pPr>
            <a:r>
              <a:rPr/>
              <a:t>M1 cancers are considered Stage 4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CT scan</a:t>
            </a:r>
          </a:p>
          <a:p>
            <a:pPr lvl="0"/>
            <a:r>
              <a:rPr/>
              <a:t>Tracer lights up areas of cancer</a:t>
            </a:r>
          </a:p>
          <a:p>
            <a:pPr lvl="0"/>
            <a:r>
              <a:rPr/>
              <a:t>Preparation: Water (only) for 6 hours before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Telescope looks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  <a:p>
                <a:pPr lvl="0"/>
                <a:r>
                  <a:rPr/>
                  <a:t>ECF (less commonly used)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  <a:br/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Additional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  <a:br/>
            <a:r>
              <a:rPr>
                <a:hlinkClick r:id="rId3"/>
              </a:rPr>
              <a:t>Gastrectomy Slideshow</a:t>
            </a:r>
            <a:br/>
            <a:r>
              <a:rPr>
                <a:hlinkClick r:id="rId4"/>
              </a:rPr>
              <a:t>Central Venous Port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Gastric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stomach</a:t>
            </a:r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- Mucosa - Inner layer</a:t>
            </a:r>
            <a:br/>
            <a:r>
              <a:rPr/>
              <a:t>- Muscle wall (muscularis)</a:t>
            </a:r>
            <a:br/>
            <a:r>
              <a:rPr/>
              <a:t>- 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2025-01-06T13:21:04Z</dcterms:created>
  <dcterms:modified xsi:type="dcterms:W3CDTF">2025-01-06T13:21:04Z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